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État des projets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Généré automatiquement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Cybersecurity SOC Implementation - Ref_3739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attente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2025-09-01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2025-10-16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B-508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B-337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B-211 — Budget Marketing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P-31 — Expert Cyber</a:t>
                      </a:r>
                    </a:p>
                    <a:p>
                      <a:pPr>
                        <a:defRPr sz="1200"/>
                      </a:pPr>
                      <a:r>
                        <a:t>• P-35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P-53 — Architecte Réseau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S-25 — Support 24/7</a:t>
                      </a:r>
                    </a:p>
                    <a:p>
                      <a:pPr>
                        <a:defRPr sz="1200"/>
                      </a:pPr>
                      <a:r>
                        <a:t>• S-15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S-95 — Support 24/7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Cybersecurity SOC Implementation - Ref_5359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validé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2026-02-16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2026-03-18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NO 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B-963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B-525 — CapEx Infrastructure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P-89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P-87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S-99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S-71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Cybersecurity SOC Implementation - Ref_9106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cours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2026-02-06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B-373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B-517 — Budget Marketing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P-34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P-30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S-17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S-23 — Installation Hardware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Cybersecurity SOC Implementation - Ref_9518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Validé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2026-01-21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2026-02-20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2026-03-22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B-423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B-706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P-18 — Expert Cyber</a:t>
                      </a:r>
                    </a:p>
                    <a:p>
                      <a:pPr>
                        <a:defRPr sz="1200"/>
                      </a:pPr>
                      <a:r>
                        <a:t>• P-28 — Architecte Réseau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S-59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S-80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Fiber to the Home (FTTH) - Zone A - Ref_3065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Bloqué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2026-02-06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2026-04-07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B-666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B-925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B-897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P-86 — Expert Cyber</a:t>
                      </a:r>
                    </a:p>
                    <a:p>
                      <a:pPr>
                        <a:defRPr sz="1200"/>
                      </a:pPr>
                      <a:r>
                        <a:t>• P-12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P-69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S-49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S-80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S-17 — Licence Logicielle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Fiber to the Home (FTTH) - Zone A - Ref_9431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retard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B-971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B-108 — OpEx Maintenance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P-44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P-74 — Expert Cyber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S-89 — Support 24/7</a:t>
                      </a:r>
                    </a:p>
                    <a:p>
                      <a:pPr>
                        <a:defRPr sz="1200"/>
                      </a:pPr>
                      <a:r>
                        <a:t>• S-97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Fixed Wireless Access Rollout - Ref_4381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Bloqué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2025-08-28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B-241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B-235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B-757 — OpEx Maintenance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P-19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P-53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P-27 — Chef de Projet Telecom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S-20 — Support 24/7</a:t>
                      </a:r>
                    </a:p>
                    <a:p>
                      <a:pPr>
                        <a:defRPr sz="1200"/>
                      </a:pPr>
                      <a:r>
                        <a:t>• S-25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S-26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Fixed Wireless Access Rollout - Ref_8126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cours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2025-10-22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2026-02-04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B-460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B-268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B-191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B-273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P-49 — Expert Cyber</a:t>
                      </a:r>
                    </a:p>
                    <a:p>
                      <a:pPr>
                        <a:defRPr sz="1200"/>
                      </a:pPr>
                      <a:r>
                        <a:t>• P-89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P-92 — Expert Cyber</a:t>
                      </a:r>
                    </a:p>
                    <a:p>
                      <a:pPr>
                        <a:defRPr sz="1200"/>
                      </a:pPr>
                      <a:r>
                        <a:t>• P-38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S-75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S-68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S-24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S-42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Fixed Wireless Access Rollout - Ref_8185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Validé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2026-02-27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B-223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B-369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B-126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P-84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P-76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P-55 — Architecte Réseau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S-43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S-26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S-74 — Support 24/7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IPTV Content Delivery Network - Ref_4389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cours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2025-10-09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2025-10-24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B-701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B-453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B-759 — OpEx Maintenance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P-55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P-78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P-59 — Architecte Réseau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S-17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S-37 — Support 24/7</a:t>
                      </a:r>
                    </a:p>
                    <a:p>
                      <a:pPr>
                        <a:defRPr sz="1200"/>
                      </a:pPr>
                      <a:r>
                        <a:t>• S-75 — Support 24/7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IPTV Content Delivery Network - Ref_4765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Bloqué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2026-02-22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2026-03-24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2026-04-23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B-541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B-381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B-556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P-62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P-37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P-49 — Chef de Projet Telecom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S-66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S-51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S-99 — Support 24/7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IPTV Content Delivery Network - Ref_5601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Validé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2026-01-23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2026-02-27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2026-03-29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2026-04-28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B-349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B-848 — CapEx Infrastructure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P-69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P-43 — Architecte Réseau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S-23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S-53 — Licence Logicielle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IPTV Content Delivery Network - Ref_6862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Bloqué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2026-03-10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B-635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B-958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B-233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B-955 — CapEx Infrastructure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P-95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P-80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P-47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P-93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S-89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S-76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S-92 — Support 24/7</a:t>
                      </a:r>
                    </a:p>
                    <a:p>
                      <a:pPr>
                        <a:defRPr sz="1200"/>
                      </a:pPr>
                      <a:r>
                        <a:t>• S-94 — Installation Hardware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Problèmes:</a:t>
                      </a:r>
                    </a:p>
                    <a:p>
                      <a:pPr>
                        <a:defRPr sz="1200"/>
                      </a:pPr>
                      <a:r>
                        <a:t>• Vendor hardware shortage</a:t>
                      </a:r>
                    </a:p>
                    <a:p>
                      <a:pPr>
                        <a:defRPr sz="1200"/>
                      </a:pPr>
                    </a:p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IoT Connectivity Hub - Ref_2590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retard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2026-02-10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B-783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B-615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B-486 — Budget Marketing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P-28 — Expert Cyber</a:t>
                      </a:r>
                    </a:p>
                    <a:p>
                      <a:pPr>
                        <a:defRPr sz="1200"/>
                      </a:pPr>
                      <a:r>
                        <a:t>• P-49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P-45 — Développeur Fullstack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S-12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S-46 — Support 24/7</a:t>
                      </a:r>
                    </a:p>
                    <a:p>
                      <a:pPr>
                        <a:defRPr sz="1200"/>
                      </a:pPr>
                      <a:r>
                        <a:t>• S-89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IoT Connectivity Hub - Ref_5861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Terminé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2026-01-25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2026-02-24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2026-03-26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B-253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B-796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B-362 — OpEx Maintenance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P-91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P-61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P-68 — Expert Cyber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S-90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S-94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S-89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Problèmes:</a:t>
                      </a:r>
                    </a:p>
                    <a:p>
                      <a:pPr>
                        <a:defRPr sz="1200"/>
                      </a:pPr>
                      <a:r>
                        <a:t>• Vendor hardware shortage</a:t>
                      </a:r>
                    </a:p>
                    <a:p>
                      <a:pPr>
                        <a:defRPr sz="1200"/>
                      </a:pPr>
                    </a:p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LTE Capacity Expansion - Ref_2068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achevé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2025-10-27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B-109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B-185 — Budget Marketing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P-18 — Expert Cyber</a:t>
                      </a:r>
                    </a:p>
                    <a:p>
                      <a:pPr>
                        <a:defRPr sz="1200"/>
                      </a:pPr>
                      <a:r>
                        <a:t>• P-89 — Chef de Projet Telecom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S-33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S-79 — Support 24/7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MVNO Integration - Ref_4884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cours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2026-02-15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2026-03-17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B-395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B-592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B-642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P-40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P-86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P-47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S-91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S-27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S-12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MVNO Integration - Ref_8232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cours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2025-10-29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2026-02-11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B-109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B-517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B-124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B-711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P-25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P-60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P-36 — Expert Cyber</a:t>
                      </a:r>
                    </a:p>
                    <a:p>
                      <a:pPr>
                        <a:defRPr sz="1200"/>
                      </a:pPr>
                      <a:r>
                        <a:t>• P-39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S-95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S-88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S-67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S-42 — Installation Hardware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Problèmes:</a:t>
                      </a:r>
                    </a:p>
                    <a:p>
                      <a:pPr>
                        <a:defRPr sz="1200"/>
                      </a:pPr>
                      <a:r>
                        <a:t>• Vendor hardware shortage</a:t>
                      </a:r>
                    </a:p>
                    <a:p>
                      <a:pPr>
                        <a:defRPr sz="1200"/>
                      </a:pPr>
                    </a:p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MVNO Integration - Ref_8343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cours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2025-10-13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B-956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B-998 — Budget Marketing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P-32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P-97 — Développeur Fullstack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S-67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S-38 — Maintenance Préventive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Problèmes:</a:t>
                      </a:r>
                    </a:p>
                    <a:p>
                      <a:pPr>
                        <a:defRPr sz="1200"/>
                      </a:pPr>
                      <a:r>
                        <a:t>• Vendor hardware shortage</a:t>
                      </a:r>
                    </a:p>
                    <a:p>
                      <a:pPr>
                        <a:defRPr sz="1200"/>
                      </a:pPr>
                    </a:p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MVNO Integration - Ref_9208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Terminé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2025-08-19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2025-08-29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2025-10-03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B-372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B-989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B-428 — CapEx Infrastructure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P-48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P-77 — Expert Cyber</a:t>
                      </a:r>
                    </a:p>
                    <a:p>
                      <a:pPr>
                        <a:defRPr sz="1200"/>
                      </a:pPr>
                      <a:r>
                        <a:t>• P-74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S-21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S-52 — Support 24/7</a:t>
                      </a:r>
                    </a:p>
                    <a:p>
                      <a:pPr>
                        <a:defRPr sz="1200"/>
                      </a:pPr>
                      <a:r>
                        <a:t>• S-45 — Licence Logicielle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Problèmes:</a:t>
                      </a:r>
                    </a:p>
                    <a:p>
                      <a:pPr>
                        <a:defRPr sz="1200"/>
                      </a:pPr>
                      <a:r>
                        <a:t>• Vendor hardware shortage</a:t>
                      </a:r>
                    </a:p>
                    <a:p>
                      <a:pPr>
                        <a:defRPr sz="1200"/>
                      </a:pPr>
                    </a:p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5G Core Deployment - Ref_1405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Terminé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2026-03-09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B-947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B-333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B-300 — CapEx Infrastructure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P-72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P-13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P-98 — Développeur Fullstack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S-59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S-40 — Support 24/7</a:t>
                      </a:r>
                    </a:p>
                    <a:p>
                      <a:pPr>
                        <a:defRPr sz="1200"/>
                      </a:pPr>
                      <a:r>
                        <a:t>• S-23 — Installation Hardware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 Function Virtualization (NFV) - Ref_1112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Bloqué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2025-10-29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2025-10-09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B-496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B-155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B-171 — CapEx Infrastructure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P-35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P-62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P-35 — Développeur Fullstack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S-79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S-70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S-47 — Support 24/7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Problèmes:</a:t>
                      </a:r>
                    </a:p>
                    <a:p>
                      <a:pPr>
                        <a:defRPr sz="1200"/>
                      </a:pPr>
                      <a:r>
                        <a:t>• Vendor hardware shortage</a:t>
                      </a:r>
                    </a:p>
                    <a:p>
                      <a:pPr>
                        <a:defRPr sz="1200"/>
                      </a:pPr>
                    </a:p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 Function Virtualization (NFV) - Ref_3720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cours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2025-08-25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2025-09-04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2025-10-09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B-275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B-620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B-390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P-10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P-35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P-58 — Expert Cyber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S-85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S-43 — Support 24/7</a:t>
                      </a:r>
                    </a:p>
                    <a:p>
                      <a:pPr>
                        <a:defRPr sz="1200"/>
                      </a:pPr>
                      <a:r>
                        <a:t>• S-81 — Licence Logicielle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Roaming Billing System Upgrade - Ref_2405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attente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2025-10-26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2026-02-08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B-675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B-406 — CapEx Infrastructure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P-18 — Expert Cyber</a:t>
                      </a:r>
                    </a:p>
                    <a:p>
                      <a:pPr>
                        <a:defRPr sz="1200"/>
                      </a:pPr>
                      <a:r>
                        <a:t>• P-43 — Chef de Projet Telecom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S-48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S-65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Roaming Billing System Upgrade - Ref_2551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Terminé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2025-10-18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2026-01-31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B-281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B-883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B-550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B-408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P-73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P-26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P-28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P-10 — Chef de Projet Telecom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S-15 — Support 24/7</a:t>
                      </a:r>
                    </a:p>
                    <a:p>
                      <a:pPr>
                        <a:defRPr sz="1200"/>
                      </a:pPr>
                      <a:r>
                        <a:t>• S-23 — Support 24/7</a:t>
                      </a:r>
                    </a:p>
                    <a:p>
                      <a:pPr>
                        <a:defRPr sz="1200"/>
                      </a:pPr>
                      <a:r>
                        <a:t>• S-25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S-31 — Maintenance Préventive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Problèmes:</a:t>
                      </a:r>
                    </a:p>
                    <a:p>
                      <a:pPr>
                        <a:defRPr sz="1200"/>
                      </a:pPr>
                      <a:r>
                        <a:t>• Vendor hardware shortage</a:t>
                      </a:r>
                    </a:p>
                    <a:p>
                      <a:pPr>
                        <a:defRPr sz="1200"/>
                      </a:pPr>
                    </a:p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Roaming Billing System Upgrade - Ref_2634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Validé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2025-09-01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2025-10-16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B-579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B-285 — OpEx Maintenance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P-92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P-37 — Chef de Projet Telecom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S-11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S-10 — Hébergement Cloud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Roaming Billing System Upgrade - Ref_7943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cours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2025-10-17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B-651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B-932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B-397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B-664 — Budget Marketing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P-22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P-94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P-82 — Expert Cyber</a:t>
                      </a:r>
                    </a:p>
                    <a:p>
                      <a:pPr>
                        <a:defRPr sz="1200"/>
                      </a:pPr>
                      <a:r>
                        <a:t>• P-56 — Chef de Projet Telecom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S-56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S-33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S-17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S-20 — Support 24/7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Submarine Cable Link - Ref_2711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Terminé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2025-08-21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2025-08-31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2025-10-05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B-629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B-560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B-755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B-961 — Budget Marketing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P-77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P-81 — Expert Cyber</a:t>
                      </a:r>
                    </a:p>
                    <a:p>
                      <a:pPr>
                        <a:defRPr sz="1200"/>
                      </a:pPr>
                      <a:r>
                        <a:t>• P-21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P-76 — Architecte Réseau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S-48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S-98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S-27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S-43 — Maintenance Préventive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Submarine Cable Link - Ref_8597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Validé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2026-01-31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B-184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B-697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B-251 — CapEx Infrastructure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P-95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P-73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P-69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S-28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S-52 — Hébergement Cloud</a:t>
                      </a:r>
                    </a:p>
                    <a:p>
                      <a:pPr>
                        <a:defRPr sz="1200"/>
                      </a:pPr>
                      <a:r>
                        <a:t>• S-60 — Support 24/7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Diagramme de Gantt (global)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229600" cy="119489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5G Core Deployment - Ref_2886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retard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Sarah Bennani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2025-11-20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2026-01-24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2026-02-23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B-521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B-191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B-105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B-856 — Budget Marketing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P-37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P-99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P-46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P-54 — Expert Cyber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S-76 — Support 24/7</a:t>
                      </a:r>
                    </a:p>
                    <a:p>
                      <a:pPr>
                        <a:defRPr sz="1200"/>
                      </a:pPr>
                      <a:r>
                        <a:t>• S-95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S-35 — Support 24/7</a:t>
                      </a:r>
                    </a:p>
                    <a:p>
                      <a:pPr>
                        <a:defRPr sz="1200"/>
                      </a:pPr>
                      <a:r>
                        <a:t>• S-48 — Installation Hardware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5G Core Deployment - Ref_2912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cours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2025-10-16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2025-10-26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2025-11-30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2025-12-30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2026-01-29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B-262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B-294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B-652 — Budget Marketing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P-74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P-26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P-21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S-72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S-25 — Support 24/7</a:t>
                      </a:r>
                    </a:p>
                    <a:p>
                      <a:pPr>
                        <a:defRPr sz="1200"/>
                      </a:pPr>
                      <a:r>
                        <a:t>• S-34 — Licence Logicielle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Problèmes:</a:t>
                      </a:r>
                    </a:p>
                    <a:p>
                      <a:pPr>
                        <a:defRPr sz="1200"/>
                      </a:pPr>
                      <a:r>
                        <a:t>• Vendor hardware shortage</a:t>
                      </a:r>
                    </a:p>
                    <a:p>
                      <a:pPr>
                        <a:defRPr sz="1200"/>
                      </a:pPr>
                    </a:p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5G Core Deployment - Ref_9353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attente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2025-08-18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2025-08-28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2025-12-01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2025-09-12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B-498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B-611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B-823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P-57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P-60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P-91 — Architecte Réseau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S-57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S-33 — Support 24/7</a:t>
                      </a:r>
                    </a:p>
                    <a:p>
                      <a:pPr>
                        <a:defRPr sz="1200"/>
                      </a:pPr>
                      <a:r>
                        <a:t>• S-28 — Support 24/7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BSS/OSS Transformation - Ref_3903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Terminé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2025-09-23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2025-10-03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2025-12-07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2026-01-06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2025-10-18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GO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B-164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B-374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B-879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B-800 — Fonds d'Urgence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P-84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P-11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P-31 — Ingénieur Radio</a:t>
                      </a:r>
                    </a:p>
                    <a:p>
                      <a:pPr>
                        <a:defRPr sz="1200"/>
                      </a:pPr>
                      <a:r>
                        <a:t>• P-20 — Ingénieur Radio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S-11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S-96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S-93 — Support 24/7</a:t>
                      </a:r>
                    </a:p>
                    <a:p>
                      <a:pPr>
                        <a:defRPr sz="1200"/>
                      </a:pPr>
                      <a:r>
                        <a:t>• S-15 — Licence Logicielle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Problèmes:</a:t>
                      </a:r>
                    </a:p>
                    <a:p>
                      <a:pPr>
                        <a:defRPr sz="1200"/>
                      </a:pPr>
                      <a:r>
                        <a:t>• Vendor hardware shortage</a:t>
                      </a:r>
                    </a:p>
                    <a:p>
                      <a:pPr>
                        <a:defRPr sz="1200"/>
                      </a:pPr>
                    </a:p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BSS/OSS Transformation - Ref_4842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Bloqué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Mehdi Hassan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2025-12-19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2026-02-02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2026-03-04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2026-04-03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B-854 — Fonds d'Urgence (taux 1.00)</a:t>
                      </a:r>
                    </a:p>
                    <a:p>
                      <a:pPr>
                        <a:defRPr sz="1200"/>
                      </a:pPr>
                      <a:r>
                        <a:t>• B-438 — CapEx Infrastructure (taux 1.00)</a:t>
                      </a:r>
                    </a:p>
                    <a:p>
                      <a:pPr>
                        <a:defRPr sz="1200"/>
                      </a:pPr>
                      <a:r>
                        <a:t>• B-545 — OpEx Maintenance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P-96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P-82 — Chef de Projet Telecom</a:t>
                      </a:r>
                    </a:p>
                    <a:p>
                      <a:pPr>
                        <a:defRPr sz="1200"/>
                      </a:pPr>
                      <a:r>
                        <a:t>• P-53 — Chef de Projet Telecom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S-54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S-10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S-20 — Maintenance Préventive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BSS/OSS Transformation - Ref_6633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En attente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Ahmed Alami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Responsable MOA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Ilias Mouhcine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début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2025-11-05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2025-11-15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2025-12-20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2026-01-19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Jalon 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2026-02-18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Date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2025-11-30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Décision TTM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Pending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Balances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B-574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B-417 — OpEx Maintenance (taux 1.00)</a:t>
                      </a:r>
                    </a:p>
                    <a:p>
                      <a:pPr>
                        <a:defRPr sz="1200"/>
                      </a:pPr>
                      <a:r>
                        <a:t>• B-980 — Budget Marketing (taux 1.00)</a:t>
                      </a:r>
                    </a:p>
                    <a:p>
                      <a:pPr>
                        <a:defRPr sz="1200"/>
                      </a:pPr>
                      <a:r>
                        <a:t>• B-754 — OpEx Maintenance (taux 1.00)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P-82 — Expert Cyber</a:t>
                      </a:r>
                    </a:p>
                    <a:p>
                      <a:pPr>
                        <a:defRPr sz="1200"/>
                      </a:pPr>
                      <a:r>
                        <a:t>• P-19 — Architecte Réseau</a:t>
                      </a:r>
                    </a:p>
                    <a:p>
                      <a:pPr>
                        <a:defRPr sz="1200"/>
                      </a:pPr>
                      <a:r>
                        <a:t>• P-42 — Développeur Fullstack</a:t>
                      </a:r>
                    </a:p>
                    <a:p>
                      <a:pPr>
                        <a:defRPr sz="1200"/>
                      </a:pPr>
                      <a:r>
                        <a:t>• P-33 — Développeur Fullstack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• S-27 — Licence Logicielle</a:t>
                      </a:r>
                    </a:p>
                    <a:p>
                      <a:pPr>
                        <a:defRPr sz="1200"/>
                      </a:pPr>
                      <a:r>
                        <a:t>• S-12 — Maintenance Préventive</a:t>
                      </a:r>
                    </a:p>
                    <a:p>
                      <a:pPr>
                        <a:defRPr sz="1200"/>
                      </a:pPr>
                      <a:r>
                        <a:t>• S-90 — Installation Hardware</a:t>
                      </a:r>
                    </a:p>
                    <a:p>
                      <a:pPr>
                        <a:defRPr sz="1200"/>
                      </a:pPr>
                      <a:r>
                        <a:t>• S-82 — Licence Logicielle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Risques / Problèmes /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Actions:</a:t>
                      </a:r>
                    </a:p>
                    <a:p>
                      <a:pPr>
                        <a:defRPr sz="1200"/>
                      </a:pPr>
                      <a:r>
                        <a:t>• Weekly review with CTO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